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0" r:id="rId4"/>
    <p:sldId id="259" r:id="rId5"/>
    <p:sldId id="261" r:id="rId6"/>
    <p:sldId id="262" r:id="rId7"/>
    <p:sldId id="264" r:id="rId8"/>
    <p:sldId id="265" r:id="rId9"/>
  </p:sldIdLst>
  <p:sldSz cx="6300788" cy="9144000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4232" y="-1016"/>
      </p:cViewPr>
      <p:guideLst>
        <p:guide orient="horz" pos="2880"/>
        <p:guide pos="19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3D7B9-3672-0A48-A60E-DF7A6AAB9F61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47900" y="685800"/>
            <a:ext cx="236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18B36-6DE7-D04F-ACC7-867EACBAE7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04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18B36-6DE7-D04F-ACC7-867EACBAE78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9110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2559" y="2840569"/>
            <a:ext cx="5355670" cy="196003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945118" y="5181600"/>
            <a:ext cx="4410552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26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342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148206" y="488951"/>
            <a:ext cx="976841" cy="1040130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16590" y="488951"/>
            <a:ext cx="2826604" cy="10401300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51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381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7720" y="5875867"/>
            <a:ext cx="535567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97720" y="3875620"/>
            <a:ext cx="535567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48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6591" y="2844802"/>
            <a:ext cx="190117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222780" y="2844802"/>
            <a:ext cx="1902269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749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5041" y="366184"/>
            <a:ext cx="5670709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15040" y="2046817"/>
            <a:ext cx="2783942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15040" y="2899833"/>
            <a:ext cx="2783942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200714" y="2046817"/>
            <a:ext cx="278503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200714" y="2899833"/>
            <a:ext cx="278503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8963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87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5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5040" y="364067"/>
            <a:ext cx="207291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63433" y="364069"/>
            <a:ext cx="3522316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15040" y="1913469"/>
            <a:ext cx="207291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739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999" y="6400802"/>
            <a:ext cx="3780473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234999" y="817033"/>
            <a:ext cx="3780473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234999" y="7156453"/>
            <a:ext cx="3780473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7980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15041" y="366184"/>
            <a:ext cx="5670709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15041" y="2133603"/>
            <a:ext cx="5670709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15039" y="8475136"/>
            <a:ext cx="1470184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A5006-2086-704C-AF8E-8089644F81B3}" type="datetimeFigureOut">
              <a:rPr lang="nl-NL" smtClean="0"/>
              <a:t>24-04-15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152769" y="8475136"/>
            <a:ext cx="19952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515566" y="8475136"/>
            <a:ext cx="1470184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EF796-023A-8A42-91F9-4F8CF6B02C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50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"/>
            <a:ext cx="6299200" cy="914252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2399" y="5284051"/>
            <a:ext cx="5355670" cy="1960033"/>
          </a:xfrm>
        </p:spPr>
        <p:txBody>
          <a:bodyPr/>
          <a:lstStyle/>
          <a:p>
            <a:endParaRPr lang="nl-NL" b="1" baseline="30000" dirty="0">
              <a:latin typeface="Soho Std Bold"/>
              <a:cs typeface="Soho Std Bold"/>
            </a:endParaRP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660610" y="6583680"/>
            <a:ext cx="4410552" cy="169672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160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37"/>
            <a:ext cx="6299200" cy="9142525"/>
          </a:xfrm>
          <a:prstGeom prst="rect">
            <a:avLst/>
          </a:prstGeom>
        </p:spPr>
      </p:pic>
      <p:pic>
        <p:nvPicPr>
          <p:cNvPr id="2" name="Afbeelding 1" descr="NGJ9-P0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7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"/>
            <a:ext cx="6299200" cy="91425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" name="Afbeelding 1" descr="NGJ9-P0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BOBO9-P0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47076" y="3458017"/>
            <a:ext cx="4791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Tekst puzzel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503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NGJ9-P0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83772" y="2139292"/>
            <a:ext cx="4791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Tekst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9193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NGJ9-P0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20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NGJ9-P0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27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NGJ9-P0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0788" cy="91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32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3183</TotalTime>
  <Words>4</Words>
  <Application>Microsoft Macintosh PowerPoint</Application>
  <PresentationFormat>Aangepast</PresentationFormat>
  <Paragraphs>3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</dc:creator>
  <cp:lastModifiedBy>Beheer</cp:lastModifiedBy>
  <cp:revision>24</cp:revision>
  <dcterms:created xsi:type="dcterms:W3CDTF">2015-03-11T09:58:28Z</dcterms:created>
  <dcterms:modified xsi:type="dcterms:W3CDTF">2015-04-24T11:16:20Z</dcterms:modified>
</cp:coreProperties>
</file>